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78" y="96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DA's March 2020 Menu Calendar Template Page 1 of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58401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d Eats" title="Good Eats At"/>
          <p:cNvSpPr>
            <a:spLocks noGrp="1"/>
          </p:cNvSpPr>
          <p:nvPr>
            <p:ph type="body" sz="quarter" idx="33"/>
          </p:nvPr>
        </p:nvSpPr>
        <p:spPr>
          <a:xfrm>
            <a:off x="8763000" y="2525484"/>
            <a:ext cx="1219200" cy="1295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" name="Special Announcements" title="Special Announcements"/>
          <p:cNvSpPr>
            <a:spLocks noGrp="1"/>
          </p:cNvSpPr>
          <p:nvPr>
            <p:ph type="body" sz="quarter" idx="32"/>
          </p:nvPr>
        </p:nvSpPr>
        <p:spPr>
          <a:xfrm>
            <a:off x="8229600" y="4963884"/>
            <a:ext cx="1752600" cy="14478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5" name="Text Placeholder 6" title="Calendar Day #9"/>
          <p:cNvSpPr>
            <a:spLocks noGrp="1"/>
          </p:cNvSpPr>
          <p:nvPr>
            <p:ph type="body" sz="quarter" idx="34"/>
          </p:nvPr>
        </p:nvSpPr>
        <p:spPr>
          <a:xfrm>
            <a:off x="1469570" y="22968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" name="Text Placeholder 7" title="Calendar Day #10"/>
          <p:cNvSpPr>
            <a:spLocks noGrp="1"/>
          </p:cNvSpPr>
          <p:nvPr>
            <p:ph type="body" sz="quarter" idx="35"/>
          </p:nvPr>
        </p:nvSpPr>
        <p:spPr>
          <a:xfrm>
            <a:off x="2862942" y="22968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Text Placeholder 8" title="Calendar Day #11"/>
          <p:cNvSpPr>
            <a:spLocks noGrp="1"/>
          </p:cNvSpPr>
          <p:nvPr>
            <p:ph type="body" sz="quarter" idx="36"/>
          </p:nvPr>
        </p:nvSpPr>
        <p:spPr>
          <a:xfrm>
            <a:off x="4201886" y="22968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Text Placeholder 9" title="Calendar Day #12"/>
          <p:cNvSpPr>
            <a:spLocks noGrp="1"/>
          </p:cNvSpPr>
          <p:nvPr>
            <p:ph type="body" sz="quarter" idx="15"/>
          </p:nvPr>
        </p:nvSpPr>
        <p:spPr>
          <a:xfrm>
            <a:off x="5562600" y="22968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Text Placeholder 10" title="Calendar Day #13"/>
          <p:cNvSpPr>
            <a:spLocks noGrp="1"/>
          </p:cNvSpPr>
          <p:nvPr>
            <p:ph type="body" sz="quarter" idx="16"/>
          </p:nvPr>
        </p:nvSpPr>
        <p:spPr>
          <a:xfrm>
            <a:off x="6934200" y="2285998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" name="Text Placeholder 11" title="Calendar Day #16"/>
          <p:cNvSpPr>
            <a:spLocks noGrp="1"/>
          </p:cNvSpPr>
          <p:nvPr>
            <p:ph type="body" sz="quarter" idx="17"/>
          </p:nvPr>
        </p:nvSpPr>
        <p:spPr>
          <a:xfrm>
            <a:off x="1458684" y="33636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Text Placeholder 12" title="Calendar Day #17"/>
          <p:cNvSpPr>
            <a:spLocks noGrp="1"/>
          </p:cNvSpPr>
          <p:nvPr>
            <p:ph type="body" sz="quarter" idx="18"/>
          </p:nvPr>
        </p:nvSpPr>
        <p:spPr>
          <a:xfrm>
            <a:off x="2852056" y="33636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Text Placeholder 13" title="Calendar Day #18"/>
          <p:cNvSpPr>
            <a:spLocks noGrp="1"/>
          </p:cNvSpPr>
          <p:nvPr>
            <p:ph type="body" sz="quarter" idx="19"/>
          </p:nvPr>
        </p:nvSpPr>
        <p:spPr>
          <a:xfrm>
            <a:off x="4191000" y="33636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Text Placeholder 14" title="Calendar Day #19"/>
          <p:cNvSpPr>
            <a:spLocks noGrp="1"/>
          </p:cNvSpPr>
          <p:nvPr>
            <p:ph type="body" sz="quarter" idx="20"/>
          </p:nvPr>
        </p:nvSpPr>
        <p:spPr>
          <a:xfrm>
            <a:off x="5551714" y="33636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Text Placeholder 15" title="Calendar Day #20"/>
          <p:cNvSpPr>
            <a:spLocks noGrp="1"/>
          </p:cNvSpPr>
          <p:nvPr>
            <p:ph type="body" sz="quarter" idx="21"/>
          </p:nvPr>
        </p:nvSpPr>
        <p:spPr>
          <a:xfrm>
            <a:off x="6923314" y="3352798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Text Placeholder 16" title="Calendar Day #123"/>
          <p:cNvSpPr>
            <a:spLocks noGrp="1"/>
          </p:cNvSpPr>
          <p:nvPr>
            <p:ph type="body" sz="quarter" idx="22"/>
          </p:nvPr>
        </p:nvSpPr>
        <p:spPr>
          <a:xfrm>
            <a:off x="1458684" y="44304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Text Placeholder 17" title="Calendar Day #24"/>
          <p:cNvSpPr>
            <a:spLocks noGrp="1"/>
          </p:cNvSpPr>
          <p:nvPr>
            <p:ph type="body" sz="quarter" idx="23"/>
          </p:nvPr>
        </p:nvSpPr>
        <p:spPr>
          <a:xfrm>
            <a:off x="2852056" y="44304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Text Placeholder 18" title="Calendar Day #25"/>
          <p:cNvSpPr>
            <a:spLocks noGrp="1"/>
          </p:cNvSpPr>
          <p:nvPr>
            <p:ph type="body" sz="quarter" idx="24"/>
          </p:nvPr>
        </p:nvSpPr>
        <p:spPr>
          <a:xfrm>
            <a:off x="4191000" y="44304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Text Placeholder 19" title="Calendar Day #26"/>
          <p:cNvSpPr>
            <a:spLocks noGrp="1"/>
          </p:cNvSpPr>
          <p:nvPr>
            <p:ph type="body" sz="quarter" idx="25"/>
          </p:nvPr>
        </p:nvSpPr>
        <p:spPr>
          <a:xfrm>
            <a:off x="5551714" y="44304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Text Placeholder 20" title="Calendar Day #27"/>
          <p:cNvSpPr>
            <a:spLocks noGrp="1"/>
          </p:cNvSpPr>
          <p:nvPr>
            <p:ph type="body" sz="quarter" idx="26"/>
          </p:nvPr>
        </p:nvSpPr>
        <p:spPr>
          <a:xfrm>
            <a:off x="6923314" y="4419598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Text Placeholder 21" title="Calendar Day #30"/>
          <p:cNvSpPr>
            <a:spLocks noGrp="1"/>
          </p:cNvSpPr>
          <p:nvPr>
            <p:ph type="body" sz="quarter" idx="27"/>
          </p:nvPr>
        </p:nvSpPr>
        <p:spPr>
          <a:xfrm>
            <a:off x="1469570" y="54972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Text Placeholder 5" title="Calendar Day #3"/>
          <p:cNvSpPr>
            <a:spLocks noGrp="1"/>
          </p:cNvSpPr>
          <p:nvPr>
            <p:ph type="body" sz="quarter" idx="37"/>
          </p:nvPr>
        </p:nvSpPr>
        <p:spPr>
          <a:xfrm>
            <a:off x="2852060" y="54972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Text Placeholder 6" title="Calendar Day #4"/>
          <p:cNvSpPr>
            <a:spLocks noGrp="1"/>
          </p:cNvSpPr>
          <p:nvPr>
            <p:ph type="body" sz="quarter" idx="38"/>
          </p:nvPr>
        </p:nvSpPr>
        <p:spPr>
          <a:xfrm>
            <a:off x="4191002" y="54972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Text Placeholder 7" title="Calendar Day #5"/>
          <p:cNvSpPr>
            <a:spLocks noGrp="1"/>
          </p:cNvSpPr>
          <p:nvPr>
            <p:ph type="body" sz="quarter" idx="39"/>
          </p:nvPr>
        </p:nvSpPr>
        <p:spPr>
          <a:xfrm>
            <a:off x="5584374" y="54972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Text Placeholder 8" title="Calendar Day #6"/>
          <p:cNvSpPr>
            <a:spLocks noGrp="1"/>
          </p:cNvSpPr>
          <p:nvPr>
            <p:ph type="body" sz="quarter" idx="40"/>
          </p:nvPr>
        </p:nvSpPr>
        <p:spPr>
          <a:xfrm>
            <a:off x="6923318" y="5497282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7" title="Calendar Day #5"/>
          <p:cNvSpPr>
            <a:spLocks noGrp="1"/>
          </p:cNvSpPr>
          <p:nvPr>
            <p:ph type="body" sz="quarter" idx="41"/>
          </p:nvPr>
        </p:nvSpPr>
        <p:spPr>
          <a:xfrm>
            <a:off x="1458686" y="65532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Text Placeholder 8" title="Calendar Day #6"/>
          <p:cNvSpPr>
            <a:spLocks noGrp="1"/>
          </p:cNvSpPr>
          <p:nvPr>
            <p:ph type="body" sz="quarter" idx="42"/>
          </p:nvPr>
        </p:nvSpPr>
        <p:spPr>
          <a:xfrm>
            <a:off x="2852060" y="6553200"/>
            <a:ext cx="1219200" cy="990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8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8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TDA's March 2020 Menu Calendar Template Page 2 of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92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4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9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1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2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7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3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61C-EAD9-472D-938C-725D4D97AE7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8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9C61C-EAD9-472D-938C-725D4D97AE7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8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" title="March 2020 Menu Calendar"/>
          <p:cNvSpPr txBox="1"/>
          <p:nvPr/>
        </p:nvSpPr>
        <p:spPr>
          <a:xfrm>
            <a:off x="5007427" y="1545772"/>
            <a:ext cx="4502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TDA’s March 2020 Menu Calendar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1" name="Text Placeholder 40" title="Goods Eats At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 smtClean="0"/>
              <a:t>Grandview-Hopkins</a:t>
            </a:r>
            <a:endParaRPr lang="en-US" dirty="0"/>
          </a:p>
        </p:txBody>
      </p:sp>
      <p:sp>
        <p:nvSpPr>
          <p:cNvPr id="40" name="Text Placeholder 39" title="Special Announcements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/>
              <a:t>Spring Break the 16</a:t>
            </a:r>
            <a:r>
              <a:rPr lang="en-US" baseline="30000" dirty="0" smtClean="0"/>
              <a:t>th</a:t>
            </a:r>
            <a:r>
              <a:rPr lang="en-US" dirty="0" smtClean="0"/>
              <a:t> – 20th</a:t>
            </a:r>
            <a:endParaRPr lang="en-US" dirty="0"/>
          </a:p>
        </p:txBody>
      </p:sp>
      <p:sp>
        <p:nvSpPr>
          <p:cNvPr id="42" name="Text Placeholder 41" title="Calendar Day #2"/>
          <p:cNvSpPr>
            <a:spLocks noGrp="1"/>
          </p:cNvSpPr>
          <p:nvPr>
            <p:ph type="body" sz="quarter" idx="3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Juice</a:t>
            </a:r>
          </a:p>
          <a:p>
            <a:r>
              <a:rPr lang="en-US" dirty="0" smtClean="0"/>
              <a:t>Cereal</a:t>
            </a:r>
          </a:p>
          <a:p>
            <a:r>
              <a:rPr lang="en-US" dirty="0" smtClean="0"/>
              <a:t>Toast</a:t>
            </a:r>
          </a:p>
          <a:p>
            <a:r>
              <a:rPr lang="en-US" dirty="0" smtClean="0"/>
              <a:t>String Cheese</a:t>
            </a:r>
          </a:p>
          <a:p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43" name="Text Placeholder 42" title="Calendar Day#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 smtClean="0"/>
              <a:t>Juice</a:t>
            </a:r>
          </a:p>
          <a:p>
            <a:r>
              <a:rPr lang="en-US" dirty="0" smtClean="0"/>
              <a:t>Pancake</a:t>
            </a:r>
          </a:p>
          <a:p>
            <a:r>
              <a:rPr lang="en-US" dirty="0" smtClean="0"/>
              <a:t>Bacon</a:t>
            </a:r>
          </a:p>
          <a:p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44" name="Text Placeholder 43" title="Calendar Day#4"/>
          <p:cNvSpPr>
            <a:spLocks noGrp="1"/>
          </p:cNvSpPr>
          <p:nvPr>
            <p:ph type="body" sz="quarter" idx="3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Juice</a:t>
            </a:r>
          </a:p>
          <a:p>
            <a:r>
              <a:rPr lang="en-US" dirty="0" smtClean="0"/>
              <a:t>Cereal</a:t>
            </a:r>
          </a:p>
          <a:p>
            <a:r>
              <a:rPr lang="en-US" dirty="0" smtClean="0"/>
              <a:t>Toast</a:t>
            </a:r>
          </a:p>
          <a:p>
            <a:r>
              <a:rPr lang="en-US" dirty="0" smtClean="0"/>
              <a:t>String Cheese</a:t>
            </a:r>
          </a:p>
          <a:p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2" name="Text Placeholder 1" title="Calendar Day#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Juice</a:t>
            </a:r>
          </a:p>
          <a:p>
            <a:r>
              <a:rPr lang="en-US" dirty="0" smtClean="0"/>
              <a:t>Muffin</a:t>
            </a:r>
          </a:p>
          <a:p>
            <a:r>
              <a:rPr lang="en-US" dirty="0" smtClean="0"/>
              <a:t>Yogurt</a:t>
            </a:r>
          </a:p>
          <a:p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3" name="Text Placeholder 2" title="Calendar Day#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Juice</a:t>
            </a:r>
          </a:p>
          <a:p>
            <a:r>
              <a:rPr lang="en-US" dirty="0" smtClean="0"/>
              <a:t>Sausage</a:t>
            </a:r>
          </a:p>
          <a:p>
            <a:r>
              <a:rPr lang="en-US" dirty="0" smtClean="0"/>
              <a:t>Biscuit, Gravy</a:t>
            </a:r>
          </a:p>
          <a:p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4" name="Text Placeholder 3" title="Calendar Day#9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Juice</a:t>
            </a:r>
          </a:p>
          <a:p>
            <a:r>
              <a:rPr lang="en-US" dirty="0"/>
              <a:t>Cereal</a:t>
            </a:r>
          </a:p>
          <a:p>
            <a:r>
              <a:rPr lang="en-US" dirty="0"/>
              <a:t>Toast</a:t>
            </a:r>
          </a:p>
          <a:p>
            <a:r>
              <a:rPr lang="en-US" dirty="0"/>
              <a:t>String Cheese</a:t>
            </a:r>
          </a:p>
          <a:p>
            <a:r>
              <a:rPr lang="en-US" dirty="0"/>
              <a:t>Milk</a:t>
            </a:r>
          </a:p>
          <a:p>
            <a:endParaRPr lang="en-US" dirty="0"/>
          </a:p>
        </p:txBody>
      </p:sp>
      <p:sp>
        <p:nvSpPr>
          <p:cNvPr id="7" name="Text Placeholder 6" title="Calendar Day#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Juice</a:t>
            </a:r>
          </a:p>
          <a:p>
            <a:r>
              <a:rPr lang="en-US" dirty="0" smtClean="0"/>
              <a:t>Breakfast Sliders</a:t>
            </a:r>
          </a:p>
          <a:p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8" name="Text Placeholder 7" title="Calendar Day#1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Juice</a:t>
            </a:r>
          </a:p>
          <a:p>
            <a:r>
              <a:rPr lang="en-US" dirty="0"/>
              <a:t>Cereal</a:t>
            </a:r>
          </a:p>
          <a:p>
            <a:r>
              <a:rPr lang="en-US" dirty="0"/>
              <a:t>Toast</a:t>
            </a:r>
          </a:p>
          <a:p>
            <a:r>
              <a:rPr lang="en-US" dirty="0"/>
              <a:t>String Cheese</a:t>
            </a:r>
          </a:p>
          <a:p>
            <a:r>
              <a:rPr lang="en-US" dirty="0"/>
              <a:t>Milk</a:t>
            </a:r>
          </a:p>
          <a:p>
            <a:endParaRPr lang="en-US" dirty="0"/>
          </a:p>
        </p:txBody>
      </p:sp>
      <p:sp>
        <p:nvSpPr>
          <p:cNvPr id="24" name="Text Placeholder 23" title="Calendar Day#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Juice</a:t>
            </a:r>
          </a:p>
          <a:p>
            <a:r>
              <a:rPr lang="en-US" dirty="0" smtClean="0"/>
              <a:t>Banana Bread</a:t>
            </a:r>
          </a:p>
          <a:p>
            <a:r>
              <a:rPr lang="en-US" dirty="0" smtClean="0"/>
              <a:t>Yogurt</a:t>
            </a:r>
          </a:p>
          <a:p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25" name="Text Placeholder 24" title="Calendar Day#1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Juice</a:t>
            </a:r>
          </a:p>
          <a:p>
            <a:r>
              <a:rPr lang="en-US" dirty="0"/>
              <a:t>Sausage</a:t>
            </a:r>
          </a:p>
          <a:p>
            <a:r>
              <a:rPr lang="en-US" dirty="0"/>
              <a:t>Biscuit, Gravy</a:t>
            </a:r>
          </a:p>
          <a:p>
            <a:r>
              <a:rPr lang="en-US" dirty="0"/>
              <a:t>Milk</a:t>
            </a:r>
          </a:p>
          <a:p>
            <a:endParaRPr lang="en-US" dirty="0"/>
          </a:p>
        </p:txBody>
      </p:sp>
      <p:sp>
        <p:nvSpPr>
          <p:cNvPr id="33" name="Text Placeholder 32" title="Calendar Day#1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smtClean="0"/>
              <a:t>Spring Break</a:t>
            </a:r>
            <a:endParaRPr lang="en-US" dirty="0"/>
          </a:p>
        </p:txBody>
      </p:sp>
      <p:sp>
        <p:nvSpPr>
          <p:cNvPr id="35" name="Text Placeholder 34" title="Calendar Day#1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Spring Break</a:t>
            </a:r>
          </a:p>
          <a:p>
            <a:endParaRPr lang="en-US" dirty="0"/>
          </a:p>
        </p:txBody>
      </p:sp>
      <p:sp>
        <p:nvSpPr>
          <p:cNvPr id="36" name="Text Placeholder 35" title="Calendar Day#1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Spring Break</a:t>
            </a:r>
          </a:p>
          <a:p>
            <a:endParaRPr lang="en-US" dirty="0"/>
          </a:p>
        </p:txBody>
      </p:sp>
      <p:sp>
        <p:nvSpPr>
          <p:cNvPr id="37" name="Text Placeholder 36" title="Calendar Day#1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Spring Break</a:t>
            </a:r>
          </a:p>
          <a:p>
            <a:endParaRPr lang="en-US" dirty="0"/>
          </a:p>
        </p:txBody>
      </p:sp>
      <p:sp>
        <p:nvSpPr>
          <p:cNvPr id="38" name="Text Placeholder 37" title="Calendar Day#20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Spring Break</a:t>
            </a:r>
          </a:p>
          <a:p>
            <a:endParaRPr lang="en-US" dirty="0"/>
          </a:p>
        </p:txBody>
      </p:sp>
      <p:sp>
        <p:nvSpPr>
          <p:cNvPr id="39" name="Text Placeholder 38" title="Calendar Day#23"/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Juice</a:t>
            </a:r>
          </a:p>
          <a:p>
            <a:r>
              <a:rPr lang="en-US" dirty="0"/>
              <a:t>Cereal</a:t>
            </a:r>
          </a:p>
          <a:p>
            <a:r>
              <a:rPr lang="en-US" dirty="0"/>
              <a:t>Toast</a:t>
            </a:r>
          </a:p>
          <a:p>
            <a:r>
              <a:rPr lang="en-US" dirty="0"/>
              <a:t>String Cheese</a:t>
            </a:r>
          </a:p>
          <a:p>
            <a:r>
              <a:rPr lang="en-US" dirty="0"/>
              <a:t>Milk</a:t>
            </a:r>
            <a:endParaRPr lang="en-US" dirty="0"/>
          </a:p>
        </p:txBody>
      </p:sp>
      <p:sp>
        <p:nvSpPr>
          <p:cNvPr id="45" name="Text Placeholder 44" title="Calendar Day#24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 smtClean="0"/>
              <a:t>Juice</a:t>
            </a:r>
          </a:p>
          <a:p>
            <a:r>
              <a:rPr lang="en-US" dirty="0" smtClean="0"/>
              <a:t>Pancake Sausage Stick</a:t>
            </a:r>
          </a:p>
          <a:p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46" name="Text Placeholder 45" title="Calendar Day#25"/>
          <p:cNvSpPr>
            <a:spLocks noGrp="1"/>
          </p:cNvSpPr>
          <p:nvPr>
            <p:ph type="body" sz="quarter" idx="3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Juice</a:t>
            </a:r>
          </a:p>
          <a:p>
            <a:r>
              <a:rPr lang="en-US" dirty="0"/>
              <a:t>Cereal</a:t>
            </a:r>
          </a:p>
          <a:p>
            <a:r>
              <a:rPr lang="en-US" dirty="0"/>
              <a:t>Toast</a:t>
            </a:r>
          </a:p>
          <a:p>
            <a:r>
              <a:rPr lang="en-US" dirty="0"/>
              <a:t>String Cheese</a:t>
            </a:r>
          </a:p>
          <a:p>
            <a:r>
              <a:rPr lang="en-US" dirty="0"/>
              <a:t>Milk</a:t>
            </a:r>
          </a:p>
          <a:p>
            <a:endParaRPr lang="en-US" dirty="0"/>
          </a:p>
        </p:txBody>
      </p:sp>
      <p:sp>
        <p:nvSpPr>
          <p:cNvPr id="47" name="Text Placeholder 46" title="Calendar Day#26"/>
          <p:cNvSpPr>
            <a:spLocks noGrp="1"/>
          </p:cNvSpPr>
          <p:nvPr>
            <p:ph type="body" sz="quarter" idx="39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Juice</a:t>
            </a:r>
          </a:p>
          <a:p>
            <a:r>
              <a:rPr lang="en-US" dirty="0" smtClean="0"/>
              <a:t>Cinnamon Biscuit</a:t>
            </a:r>
          </a:p>
          <a:p>
            <a:r>
              <a:rPr lang="en-US" dirty="0" smtClean="0"/>
              <a:t>Yogurt</a:t>
            </a:r>
          </a:p>
          <a:p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48" name="Text Placeholder 47" title="Calendar Day#2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Juice</a:t>
            </a:r>
          </a:p>
          <a:p>
            <a:r>
              <a:rPr lang="en-US" dirty="0"/>
              <a:t>Sausage</a:t>
            </a:r>
          </a:p>
          <a:p>
            <a:r>
              <a:rPr lang="en-US" dirty="0"/>
              <a:t>Biscuit, Gravy</a:t>
            </a:r>
          </a:p>
          <a:p>
            <a:r>
              <a:rPr lang="en-US" dirty="0"/>
              <a:t>Milk</a:t>
            </a:r>
          </a:p>
          <a:p>
            <a:endParaRPr lang="en-US" dirty="0"/>
          </a:p>
        </p:txBody>
      </p:sp>
      <p:sp>
        <p:nvSpPr>
          <p:cNvPr id="49" name="Text Placeholder 48" title="Calendar Day#30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Juice</a:t>
            </a:r>
          </a:p>
          <a:p>
            <a:r>
              <a:rPr lang="en-US" dirty="0"/>
              <a:t>Cereal</a:t>
            </a:r>
          </a:p>
          <a:p>
            <a:r>
              <a:rPr lang="en-US" dirty="0"/>
              <a:t>Toast</a:t>
            </a:r>
          </a:p>
          <a:p>
            <a:r>
              <a:rPr lang="en-US" dirty="0"/>
              <a:t>String Cheese</a:t>
            </a:r>
          </a:p>
          <a:p>
            <a:r>
              <a:rPr lang="en-US" dirty="0"/>
              <a:t>Milk</a:t>
            </a:r>
          </a:p>
          <a:p>
            <a:endParaRPr lang="en-US" dirty="0"/>
          </a:p>
        </p:txBody>
      </p:sp>
      <p:sp>
        <p:nvSpPr>
          <p:cNvPr id="50" name="Text Placeholder 49" title="Calendar Day#31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 smtClean="0"/>
              <a:t>Juice</a:t>
            </a:r>
          </a:p>
          <a:p>
            <a:r>
              <a:rPr lang="en-US" dirty="0" smtClean="0"/>
              <a:t>French Toast</a:t>
            </a:r>
          </a:p>
          <a:p>
            <a:r>
              <a:rPr lang="en-US" dirty="0" smtClean="0"/>
              <a:t>Bacon</a:t>
            </a:r>
          </a:p>
          <a:p>
            <a:r>
              <a:rPr lang="en-US" dirty="0" smtClean="0"/>
              <a:t>Milk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70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945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114</Words>
  <Application>Microsoft Office PowerPoint</Application>
  <PresentationFormat>Custom</PresentationFormat>
  <Paragraphs>81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Texas Department of Agriculture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Kellen Cantrell</dc:creator>
  <cp:lastModifiedBy>Cindy Brown</cp:lastModifiedBy>
  <cp:revision>16</cp:revision>
  <dcterms:created xsi:type="dcterms:W3CDTF">2019-02-12T20:58:48Z</dcterms:created>
  <dcterms:modified xsi:type="dcterms:W3CDTF">2020-02-25T15:29:43Z</dcterms:modified>
</cp:coreProperties>
</file>