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71" r:id="rId3"/>
  </p:sldIdLst>
  <p:sldSz cx="10058400" cy="7772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5C"/>
    <a:srgbClr val="047733"/>
    <a:srgbClr val="5D2C90"/>
    <a:srgbClr val="00452E"/>
    <a:srgbClr val="1E3E71"/>
    <a:srgbClr val="354537"/>
    <a:srgbClr val="213024"/>
    <a:srgbClr val="652C91"/>
    <a:srgbClr val="123B60"/>
    <a:srgbClr val="0053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5557" autoAdjust="0"/>
  </p:normalViewPr>
  <p:slideViewPr>
    <p:cSldViewPr snapToGrid="0" snapToObjects="1">
      <p:cViewPr varScale="1">
        <p:scale>
          <a:sx n="88" d="100"/>
          <a:sy n="88" d="100"/>
        </p:scale>
        <p:origin x="2587" y="82"/>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A72135-1B93-284C-B852-D7B891F94DB1}"/>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2AEA7D22-BE55-084B-95A3-2CE5342BFA13}"/>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1256DE1-0B4F-C64B-9182-C3A4ACEFB6CC}" type="datetimeFigureOut">
              <a:rPr lang="en-US" smtClean="0">
                <a:latin typeface="Arial" panose="020B0604020202020204" pitchFamily="34" charset="0"/>
              </a:rPr>
              <a:t>11/29/2022</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8622CE8E-8BDF-D344-B0A5-CEAEEB399BD9}"/>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4EE1DF63-4881-CB4D-918B-DCFB215C433E}"/>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panose="020B0604020202020204" pitchFamily="34" charset="0"/>
              </a:defRPr>
            </a:lvl1pPr>
          </a:lstStyle>
          <a:p>
            <a:fld id="{0BD83910-D037-459B-8E0D-6297AE3FB870}" type="datetimeFigureOut">
              <a:rPr lang="en-US" smtClean="0"/>
              <a:pPr/>
              <a:t>11/29/2022</a:t>
            </a:fld>
            <a:endParaRPr lang="en-US" dirty="0"/>
          </a:p>
        </p:txBody>
      </p:sp>
      <p:sp>
        <p:nvSpPr>
          <p:cNvPr id="4" name="Slide Image Placeholder 3"/>
          <p:cNvSpPr>
            <a:spLocks noGrp="1" noRot="1" noChangeAspect="1"/>
          </p:cNvSpPr>
          <p:nvPr>
            <p:ph type="sldImg" idx="2"/>
          </p:nvPr>
        </p:nvSpPr>
        <p:spPr>
          <a:xfrm>
            <a:off x="2908300" y="514350"/>
            <a:ext cx="33274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6D97A08-3820-4CD6-86BB-17C67C0D54B2}" type="slidenum">
              <a:rPr lang="en-US" smtClean="0"/>
              <a:pPr/>
              <a:t>1</a:t>
            </a:fld>
            <a:endParaRPr lang="en-US" dirty="0"/>
          </a:p>
        </p:txBody>
      </p:sp>
    </p:spTree>
    <p:extLst>
      <p:ext uri="{BB962C8B-B14F-4D97-AF65-F5344CB8AC3E}">
        <p14:creationId xmlns:p14="http://schemas.microsoft.com/office/powerpoint/2010/main" val="368522913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7Ctwcamp%5Eserp%7C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F74EEE0-CD34-8C0A-F263-F24C0C28437D}"/>
              </a:ext>
              <a:ext uri="{C183D7F6-B498-43B3-948B-1728B52AA6E4}">
                <adec:decorative xmlns:adec="http://schemas.microsoft.com/office/drawing/2017/decorative" xmlns=""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0058400" cy="7772400"/>
          </a:xfrm>
          <a:prstGeom prst="rect">
            <a:avLst/>
          </a:prstGeom>
        </p:spPr>
      </p:pic>
      <p:sp>
        <p:nvSpPr>
          <p:cNvPr id="5" name="Rectangle 4">
            <a:extLst>
              <a:ext uri="{FF2B5EF4-FFF2-40B4-BE49-F238E27FC236}">
                <a16:creationId xmlns:a16="http://schemas.microsoft.com/office/drawing/2014/main" id="{D0A94C7C-BEB0-00C0-905C-5A78CC049B92}"/>
              </a:ext>
              <a:ext uri="{C183D7F6-B498-43B3-948B-1728B52AA6E4}">
                <adec:decorative xmlns:adec="http://schemas.microsoft.com/office/drawing/2017/decorative" xmlns="" val="1"/>
              </a:ext>
            </a:extLst>
          </p:cNvPr>
          <p:cNvSpPr/>
          <p:nvPr userDrawn="1"/>
        </p:nvSpPr>
        <p:spPr>
          <a:xfrm>
            <a:off x="0" y="6694098"/>
            <a:ext cx="10058400" cy="1075795"/>
          </a:xfrm>
          <a:prstGeom prst="rect">
            <a:avLst/>
          </a:prstGeom>
          <a:solidFill>
            <a:srgbClr val="5D2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id="{77BA0FA3-53FB-65A2-30AD-11BE7E65F06F}"/>
              </a:ext>
              <a:ext uri="{C183D7F6-B498-43B3-948B-1728B52AA6E4}">
                <adec:decorative xmlns:adec="http://schemas.microsoft.com/office/drawing/2017/decorative" xmlns=""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a16="http://schemas.microsoft.com/office/drawing/2014/main" id="{066DB1CA-8B36-7C7A-A861-4F0848E81034}"/>
              </a:ext>
              <a:ext uri="{C183D7F6-B498-43B3-948B-1728B52AA6E4}">
                <adec:decorative xmlns:adec="http://schemas.microsoft.com/office/drawing/2017/decorative" xmlns=""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a16="http://schemas.microsoft.com/office/drawing/2014/main" id="{FE43C036-FC67-5559-4F53-69E162FA290E}"/>
              </a:ext>
              <a:ext uri="{C183D7F6-B498-43B3-948B-1728B52AA6E4}">
                <adec:decorative xmlns:adec="http://schemas.microsoft.com/office/drawing/2017/decorative" xmlns=""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11/29/2022</a:t>
            </a:fld>
            <a:endParaRPr lang="en-US"/>
          </a:p>
          <a:p>
            <a:pPr algn="r"/>
            <a:r>
              <a:rPr lang="en-US"/>
              <a:t>www.SquareMeals.org</a:t>
            </a:r>
            <a:endParaRPr lang="en-US" dirty="0"/>
          </a:p>
        </p:txBody>
      </p:sp>
      <p:pic>
        <p:nvPicPr>
          <p:cNvPr id="9" name="Picture 8">
            <a:extLst>
              <a:ext uri="{FF2B5EF4-FFF2-40B4-BE49-F238E27FC236}">
                <a16:creationId xmlns:a16="http://schemas.microsoft.com/office/drawing/2014/main" id="{B2C4545C-ED0A-9149-E5BB-9CD6AB2CF68A}"/>
              </a:ext>
              <a:ext uri="{C183D7F6-B498-43B3-948B-1728B52AA6E4}">
                <adec:decorative xmlns:adec="http://schemas.microsoft.com/office/drawing/2017/decorative" xmlns="" val="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a16="http://schemas.microsoft.com/office/drawing/2014/main" id="{BE0F5853-202A-F7FB-E3A4-28C42799B3B3}"/>
              </a:ext>
              <a:ext uri="{C183D7F6-B498-43B3-948B-1728B52AA6E4}">
                <adec:decorative xmlns:adec="http://schemas.microsoft.com/office/drawing/2017/decorative" xmlns="" val="1"/>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a16="http://schemas.microsoft.com/office/drawing/2014/main" id="{B2F3E0D9-6286-5B09-E717-1919A8640A21}"/>
              </a:ext>
              <a:ext uri="{C183D7F6-B498-43B3-948B-1728B52AA6E4}">
                <adec:decorative xmlns:adec="http://schemas.microsoft.com/office/drawing/2017/decorative" xmlns="" val="1"/>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a16="http://schemas.microsoft.com/office/drawing/2014/main" id="{FA765E20-9EE1-F66C-8417-B258671FB434}"/>
              </a:ext>
              <a:ext uri="{C183D7F6-B498-43B3-948B-1728B52AA6E4}">
                <adec:decorative xmlns:adec="http://schemas.microsoft.com/office/drawing/2017/decorative" xmlns="" val="1"/>
              </a:ext>
            </a:extLst>
          </p:cNvPr>
          <p:cNvPicPr>
            <a:picLocks noChangeAspect="1"/>
          </p:cNvPicPr>
          <p:nvPr userDrawn="1"/>
        </p:nvPicPr>
        <p:blipFill>
          <a:blip r:embed="rId10" cstate="hq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a16="http://schemas.microsoft.com/office/drawing/2014/main" id="{86CC351A-EC71-820D-0860-FC1ADB4B9A88}"/>
              </a:ext>
              <a:ext uri="{C183D7F6-B498-43B3-948B-1728B52AA6E4}">
                <adec:decorative xmlns:adec="http://schemas.microsoft.com/office/drawing/2017/decorative" xmlns="" val="1"/>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a16="http://schemas.microsoft.com/office/drawing/2014/main" id="{73F5A725-E815-122B-5293-12E21FE4290F}"/>
              </a:ext>
              <a:ext uri="{C183D7F6-B498-43B3-948B-1728B52AA6E4}">
                <adec:decorative xmlns:adec="http://schemas.microsoft.com/office/drawing/2017/decorative" xmlns=""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a16="http://schemas.microsoft.com/office/drawing/2014/main" id="{65DE1870-1199-0673-5130-DB52003624CB}"/>
              </a:ext>
              <a:ext uri="{C183D7F6-B498-43B3-948B-1728B52AA6E4}">
                <adec:decorative xmlns:adec="http://schemas.microsoft.com/office/drawing/2017/decorative" xmlns="" val="1"/>
              </a:ext>
            </a:extLst>
          </p:cNvPr>
          <p:cNvPicPr>
            <a:picLocks noChangeAspect="1"/>
          </p:cNvPicPr>
          <p:nvPr userDrawn="1"/>
        </p:nvPicPr>
        <p:blipFill>
          <a:blip r:embed="rId15" cstate="hq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139326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id="{8675B0CE-D241-416F-A004-AB33BB74FB5A}"/>
              </a:ext>
            </a:extLst>
          </p:cNvPr>
          <p:cNvSpPr>
            <a:spLocks noGrp="1"/>
          </p:cNvSpPr>
          <p:nvPr>
            <p:ph type="dt" sz="half" idx="10"/>
          </p:nvPr>
        </p:nvSpPr>
        <p:spPr/>
        <p:txBody>
          <a:bodyPr/>
          <a:lstStyle/>
          <a:p>
            <a:fld id="{DBF4EE64-DAA4-4705-B096-2EF1BBDC5CE3}" type="datetime1">
              <a:rPr lang="en-US" smtClean="0"/>
              <a:t>11/29/2022</a:t>
            </a:fld>
            <a:endParaRPr lang="en-US" dirty="0"/>
          </a:p>
        </p:txBody>
      </p:sp>
      <p:sp>
        <p:nvSpPr>
          <p:cNvPr id="4" name="Footer Placeholder 3">
            <a:extLst>
              <a:ext uri="{FF2B5EF4-FFF2-40B4-BE49-F238E27FC236}">
                <a16:creationId xmlns:a16="http://schemas.microsoft.com/office/drawing/2014/main"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a16="http://schemas.microsoft.com/office/drawing/2014/main"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a16="http://schemas.microsoft.com/office/drawing/2014/main"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a16="http://schemas.microsoft.com/office/drawing/2014/main"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a16="http://schemas.microsoft.com/office/drawing/2014/main"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a16="http://schemas.microsoft.com/office/drawing/2014/main"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a16="http://schemas.microsoft.com/office/drawing/2014/main"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a16="http://schemas.microsoft.com/office/drawing/2014/main"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a16="http://schemas.microsoft.com/office/drawing/2014/main"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a16="http://schemas.microsoft.com/office/drawing/2014/main"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a16="http://schemas.microsoft.com/office/drawing/2014/main"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a16="http://schemas.microsoft.com/office/drawing/2014/main"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a16="http://schemas.microsoft.com/office/drawing/2014/main"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a16="http://schemas.microsoft.com/office/drawing/2014/main"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a16="http://schemas.microsoft.com/office/drawing/2014/main"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a16="http://schemas.microsoft.com/office/drawing/2014/main"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id="{833FE166-9580-4D6A-95E8-AC9FCCD8072C}"/>
              </a:ext>
            </a:extLst>
          </p:cNvPr>
          <p:cNvSpPr>
            <a:spLocks noGrp="1"/>
          </p:cNvSpPr>
          <p:nvPr>
            <p:ph type="dt" sz="half" idx="10"/>
          </p:nvPr>
        </p:nvSpPr>
        <p:spPr/>
        <p:txBody>
          <a:bodyPr/>
          <a:lstStyle/>
          <a:p>
            <a:fld id="{8DEA315A-F0AA-416F-8C60-C8943B4C2B02}" type="datetime1">
              <a:rPr lang="en-US" smtClean="0"/>
              <a:t>11/29/2022</a:t>
            </a:fld>
            <a:endParaRPr lang="en-US" dirty="0"/>
          </a:p>
        </p:txBody>
      </p:sp>
      <p:sp>
        <p:nvSpPr>
          <p:cNvPr id="4" name="Footer Placeholder 3">
            <a:extLst>
              <a:ext uri="{FF2B5EF4-FFF2-40B4-BE49-F238E27FC236}">
                <a16:creationId xmlns:a16="http://schemas.microsoft.com/office/drawing/2014/main"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a16="http://schemas.microsoft.com/office/drawing/2014/main"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a16="http://schemas.microsoft.com/office/drawing/2014/main"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a16="http://schemas.microsoft.com/office/drawing/2014/main"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a16="http://schemas.microsoft.com/office/drawing/2014/main"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a16="http://schemas.microsoft.com/office/drawing/2014/main"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a16="http://schemas.microsoft.com/office/drawing/2014/main"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a16="http://schemas.microsoft.com/office/drawing/2014/main"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a16="http://schemas.microsoft.com/office/drawing/2014/main"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a16="http://schemas.microsoft.com/office/drawing/2014/main"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a16="http://schemas.microsoft.com/office/drawing/2014/main"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a16="http://schemas.microsoft.com/office/drawing/2014/main"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a16="http://schemas.microsoft.com/office/drawing/2014/main"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a16="http://schemas.microsoft.com/office/drawing/2014/main"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a16="http://schemas.microsoft.com/office/drawing/2014/main"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a16="http://schemas.microsoft.com/office/drawing/2014/main"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a16="http://schemas.microsoft.com/office/drawing/2014/main"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a16="http://schemas.microsoft.com/office/drawing/2014/main"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21"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a16="http://schemas.microsoft.com/office/drawing/2014/main"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a16="http://schemas.microsoft.com/office/drawing/2014/main"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11/29/2022</a:t>
            </a:fld>
            <a:endParaRPr lang="en-US" dirty="0"/>
          </a:p>
        </p:txBody>
      </p:sp>
      <p:sp>
        <p:nvSpPr>
          <p:cNvPr id="14" name="Footer Placeholder 4">
            <a:extLst>
              <a:ext uri="{FF2B5EF4-FFF2-40B4-BE49-F238E27FC236}">
                <a16:creationId xmlns:a16="http://schemas.microsoft.com/office/drawing/2014/main"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a16="http://schemas.microsoft.com/office/drawing/2014/main"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a16="http://schemas.microsoft.com/office/drawing/2014/main"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5951B2A7-BEB3-B3ED-8A5C-08FE2A4AACE6}"/>
              </a:ext>
            </a:extLst>
          </p:cNvPr>
          <p:cNvSpPr txBox="1"/>
          <p:nvPr/>
        </p:nvSpPr>
        <p:spPr>
          <a:xfrm>
            <a:off x="67861" y="-15645"/>
            <a:ext cx="7578246" cy="369332"/>
          </a:xfrm>
          <a:prstGeom prst="rect">
            <a:avLst/>
          </a:prstGeom>
          <a:noFill/>
        </p:spPr>
        <p:txBody>
          <a:bodyPr wrap="square" rtlCol="0">
            <a:spAutoFit/>
          </a:bodyPr>
          <a:lstStyle/>
          <a:p>
            <a:r>
              <a:rPr lang="en-US" sz="1800" b="0" i="0" dirty="0">
                <a:ln w="12700">
                  <a:solidFill>
                    <a:srgbClr val="003F5C"/>
                  </a:solidFill>
                </a:ln>
                <a:solidFill>
                  <a:schemeClr val="bg1"/>
                </a:solidFill>
                <a:latin typeface="Arial Black" panose="020B0604020202020204" pitchFamily="34" charset="0"/>
                <a:cs typeface="Arial Black" panose="020B0604020202020204" pitchFamily="34" charset="0"/>
              </a:rPr>
              <a:t>SCHOOL NAME GOES HERE</a:t>
            </a:r>
            <a:endParaRPr lang="en-US" dirty="0"/>
          </a:p>
        </p:txBody>
      </p:sp>
      <p:sp>
        <p:nvSpPr>
          <p:cNvPr id="4" name="Title 3">
            <a:extLst>
              <a:ext uri="{FF2B5EF4-FFF2-40B4-BE49-F238E27FC236}">
                <a16:creationId xmlns:a16="http://schemas.microsoft.com/office/drawing/2014/main" id="{8F912319-0360-C7B9-101D-9F2C62896388}"/>
              </a:ext>
            </a:extLst>
          </p:cNvPr>
          <p:cNvSpPr txBox="1">
            <a:spLocks noGrp="1"/>
          </p:cNvSpPr>
          <p:nvPr>
            <p:ph type="title" idx="4294967295"/>
          </p:nvPr>
        </p:nvSpPr>
        <p:spPr>
          <a:xfrm>
            <a:off x="8264506" y="528965"/>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400" b="0" i="0" u="none" strike="noStrike" kern="1200" cap="none" spc="-300" normalizeH="0" baseline="0" noProof="0" dirty="0">
                <a:ln w="38100">
                  <a:solidFill>
                    <a:srgbClr val="7B1111"/>
                  </a:solidFill>
                </a:ln>
                <a:solidFill>
                  <a:schemeClr val="bg1"/>
                </a:solidFill>
                <a:effectLst/>
                <a:uLnTx/>
                <a:uFillTx/>
                <a:latin typeface="Arial Black" panose="020B0604020202020204" pitchFamily="34" charset="0"/>
                <a:ea typeface="+mn-ea"/>
                <a:cs typeface="Arial Black" panose="020B0604020202020204" pitchFamily="34" charset="0"/>
              </a:rPr>
              <a:t>DEC</a:t>
            </a:r>
            <a:endParaRPr kumimoji="0" lang="en-US" sz="1400" b="0" i="0" u="none" strike="noStrike" kern="1200" cap="none" spc="-300" normalizeH="0" baseline="0" noProof="0" dirty="0">
              <a:ln w="38100">
                <a:solidFill>
                  <a:srgbClr val="7B1111"/>
                </a:solidFill>
              </a:ln>
              <a:solidFill>
                <a:schemeClr val="bg1"/>
              </a:solidFill>
              <a:effectLst/>
              <a:uLnTx/>
              <a:uFillTx/>
              <a:latin typeface="Arial Black" panose="020B0604020202020204" pitchFamily="34" charset="0"/>
              <a:ea typeface="+mn-ea"/>
              <a:cs typeface="Arial Black" panose="020B0604020202020204" pitchFamily="34" charset="0"/>
            </a:endParaRP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b="0" i="0" u="none" strike="noStrike" kern="1200" cap="none" spc="0" normalizeH="0" baseline="0" noProof="0" dirty="0">
                <a:ln w="28575">
                  <a:noFill/>
                </a:ln>
                <a:solidFill>
                  <a:schemeClr val="bg1"/>
                </a:solidFill>
                <a:effectLst/>
                <a:uLnTx/>
                <a:uFillTx/>
                <a:latin typeface="Arial Black" panose="020B0604020202020204" pitchFamily="34" charset="0"/>
                <a:ea typeface="+mn-ea"/>
                <a:cs typeface="Arial Black" panose="020B0604020202020204" pitchFamily="34" charset="0"/>
              </a:rPr>
              <a:t>MENU 2022</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2" name="TextBox 11">
            <a:extLst>
              <a:ext uri="{FF2B5EF4-FFF2-40B4-BE49-F238E27FC236}">
                <a16:creationId xmlns:a16="http://schemas.microsoft.com/office/drawing/2014/main" id="{FA639425-29F7-1B06-AE14-2DDE2AD83BB4}"/>
              </a:ext>
            </a:extLst>
          </p:cNvPr>
          <p:cNvSpPr txBox="1"/>
          <p:nvPr/>
        </p:nvSpPr>
        <p:spPr>
          <a:xfrm>
            <a:off x="8499846" y="3638807"/>
            <a:ext cx="1527463" cy="646331"/>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spc="0" dirty="0">
                <a:ln w="28575">
                  <a:noFill/>
                </a:ln>
                <a:solidFill>
                  <a:schemeClr val="tx1"/>
                </a:solidFill>
                <a:latin typeface="Calibri" panose="020F0502020204030204" pitchFamily="34" charset="0"/>
                <a:cs typeface="Calibri" panose="020F0502020204030204" pitchFamily="34" charset="0"/>
              </a:rPr>
              <a:t>ANNOUNCEMENTS:</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pc="0" dirty="0" smtClean="0">
                <a:ln w="28575">
                  <a:noFill/>
                </a:ln>
                <a:solidFill>
                  <a:schemeClr val="tx1"/>
                </a:solidFill>
                <a:latin typeface="Calibri" panose="020F0502020204030204" pitchFamily="34" charset="0"/>
                <a:cs typeface="Calibri" panose="020F0502020204030204" pitchFamily="34" charset="0"/>
              </a:rPr>
              <a:t>Christmas Break Dec 22</a:t>
            </a:r>
            <a:r>
              <a:rPr lang="en-US" sz="1200" b="0" spc="0" baseline="30000" dirty="0" smtClean="0">
                <a:ln w="28575">
                  <a:noFill/>
                </a:ln>
                <a:solidFill>
                  <a:schemeClr val="tx1"/>
                </a:solidFill>
                <a:latin typeface="Calibri" panose="020F0502020204030204" pitchFamily="34" charset="0"/>
                <a:cs typeface="Calibri" panose="020F0502020204030204" pitchFamily="34" charset="0"/>
              </a:rPr>
              <a:t>nd</a:t>
            </a:r>
            <a:r>
              <a:rPr lang="en-US" sz="1200" b="0" spc="0" dirty="0" smtClean="0">
                <a:ln w="28575">
                  <a:noFill/>
                </a:ln>
                <a:solidFill>
                  <a:schemeClr val="tx1"/>
                </a:solidFill>
                <a:latin typeface="Calibri" panose="020F0502020204030204" pitchFamily="34" charset="0"/>
                <a:cs typeface="Calibri" panose="020F0502020204030204" pitchFamily="34" charset="0"/>
              </a:rPr>
              <a:t>- Jan 3rd</a:t>
            </a:r>
            <a:endParaRPr lang="en-US" sz="1200" b="0" spc="0" dirty="0">
              <a:ln w="28575">
                <a:noFill/>
              </a:ln>
              <a:solidFill>
                <a:schemeClr val="tx1"/>
              </a:solidFill>
              <a:latin typeface="Calibri" panose="020F0502020204030204" pitchFamily="34" charset="0"/>
              <a:cs typeface="Calibri" panose="020F0502020204030204" pitchFamily="34" charset="0"/>
            </a:endParaRPr>
          </a:p>
        </p:txBody>
      </p:sp>
      <p:graphicFrame>
        <p:nvGraphicFramePr>
          <p:cNvPr id="3" name="Table 3">
            <a:extLst>
              <a:ext uri="{FF2B5EF4-FFF2-40B4-BE49-F238E27FC236}">
                <a16:creationId xmlns:a16="http://schemas.microsoft.com/office/drawing/2014/main" id="{D5725C4A-C39E-7DAF-ED61-4105F49EF2DF}"/>
              </a:ext>
            </a:extLst>
          </p:cNvPr>
          <p:cNvGraphicFramePr>
            <a:graphicFrameLocks noGrp="1"/>
          </p:cNvGraphicFramePr>
          <p:nvPr>
            <p:extLst>
              <p:ext uri="{D42A27DB-BD31-4B8C-83A1-F6EECF244321}">
                <p14:modId xmlns:p14="http://schemas.microsoft.com/office/powerpoint/2010/main" val="1045715696"/>
              </p:ext>
            </p:extLst>
          </p:nvPr>
        </p:nvGraphicFramePr>
        <p:xfrm>
          <a:off x="95020" y="356697"/>
          <a:ext cx="8275257" cy="6316485"/>
        </p:xfrm>
        <a:graphic>
          <a:graphicData uri="http://schemas.openxmlformats.org/drawingml/2006/table">
            <a:tbl>
              <a:tblPr firstRow="1" bandRow="1">
                <a:tableStyleId>{5C22544A-7EE6-4342-B048-85BDC9FD1C3A}</a:tableStyleId>
              </a:tblPr>
              <a:tblGrid>
                <a:gridCol w="1617870">
                  <a:extLst>
                    <a:ext uri="{9D8B030D-6E8A-4147-A177-3AD203B41FA5}">
                      <a16:colId xmlns:a16="http://schemas.microsoft.com/office/drawing/2014/main" val="3388767451"/>
                    </a:ext>
                  </a:extLst>
                </a:gridCol>
                <a:gridCol w="1661375">
                  <a:extLst>
                    <a:ext uri="{9D8B030D-6E8A-4147-A177-3AD203B41FA5}">
                      <a16:colId xmlns:a16="http://schemas.microsoft.com/office/drawing/2014/main" val="942376715"/>
                    </a:ext>
                  </a:extLst>
                </a:gridCol>
                <a:gridCol w="1661374">
                  <a:extLst>
                    <a:ext uri="{9D8B030D-6E8A-4147-A177-3AD203B41FA5}">
                      <a16:colId xmlns:a16="http://schemas.microsoft.com/office/drawing/2014/main" val="2496387589"/>
                    </a:ext>
                  </a:extLst>
                </a:gridCol>
                <a:gridCol w="1687133">
                  <a:extLst>
                    <a:ext uri="{9D8B030D-6E8A-4147-A177-3AD203B41FA5}">
                      <a16:colId xmlns:a16="http://schemas.microsoft.com/office/drawing/2014/main" val="3008621668"/>
                    </a:ext>
                  </a:extLst>
                </a:gridCol>
                <a:gridCol w="1647505">
                  <a:extLst>
                    <a:ext uri="{9D8B030D-6E8A-4147-A177-3AD203B41FA5}">
                      <a16:colId xmlns:a16="http://schemas.microsoft.com/office/drawing/2014/main"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36287332"/>
                  </a:ext>
                </a:extLst>
              </a:tr>
              <a:tr h="1188094">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a:latin typeface="+mn-lt"/>
                          <a:cs typeface="Arial" panose="020B0604020202020204" pitchFamily="34" charset="0"/>
                        </a:rPr>
                        <a:t>1</a:t>
                      </a:r>
                      <a:r>
                        <a:rPr lang="en-US" sz="1200" spc="0" baseline="30000" dirty="0">
                          <a:latin typeface="+mn-lt"/>
                          <a:cs typeface="Arial" panose="020B0604020202020204" pitchFamily="34" charset="0"/>
                        </a:rPr>
                        <a:t>ST</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pPr algn="l"/>
                      <a:r>
                        <a:rPr lang="en-US" sz="1200" spc="0" dirty="0" smtClean="0">
                          <a:latin typeface="+mn-lt"/>
                          <a:cs typeface="Arial" panose="020B0604020202020204" pitchFamily="34" charset="0"/>
                        </a:rPr>
                        <a:t>Cinnamon</a:t>
                      </a:r>
                      <a:r>
                        <a:rPr lang="en-US" sz="1200" spc="0" baseline="0" dirty="0" smtClean="0">
                          <a:latin typeface="+mn-lt"/>
                          <a:cs typeface="Arial" panose="020B0604020202020204" pitchFamily="34" charset="0"/>
                        </a:rPr>
                        <a:t> Biscuit</a:t>
                      </a:r>
                    </a:p>
                    <a:p>
                      <a:pPr algn="l"/>
                      <a:r>
                        <a:rPr lang="en-US" sz="1200" spc="0" baseline="0" dirty="0" smtClean="0">
                          <a:latin typeface="+mn-lt"/>
                          <a:cs typeface="Arial" panose="020B0604020202020204" pitchFamily="34" charset="0"/>
                        </a:rPr>
                        <a:t>Yogurt</a:t>
                      </a:r>
                    </a:p>
                    <a:p>
                      <a:pPr algn="l"/>
                      <a:r>
                        <a:rPr lang="en-US" sz="1200" spc="0" baseline="0" dirty="0" smtClean="0">
                          <a:latin typeface="+mn-lt"/>
                          <a:cs typeface="Arial" panose="020B0604020202020204" pitchFamily="34" charset="0"/>
                        </a:rPr>
                        <a:t>Milk</a:t>
                      </a: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a:t>
                      </a:r>
                      <a:r>
                        <a:rPr lang="en-US" sz="1200" spc="0" baseline="30000" dirty="0">
                          <a:latin typeface="+mn-lt"/>
                          <a:cs typeface="Arial" panose="020B0604020202020204" pitchFamily="34" charset="0"/>
                        </a:rPr>
                        <a:t>ND</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Sausage</a:t>
                      </a:r>
                    </a:p>
                    <a:p>
                      <a:r>
                        <a:rPr lang="en-US" sz="1200" spc="0" dirty="0" smtClean="0">
                          <a:latin typeface="+mn-lt"/>
                          <a:cs typeface="Arial" panose="020B0604020202020204" pitchFamily="34" charset="0"/>
                        </a:rPr>
                        <a:t>Biscuit, Gravy</a:t>
                      </a:r>
                    </a:p>
                    <a:p>
                      <a:r>
                        <a:rPr lang="en-US" sz="1200" spc="0" dirty="0" smtClean="0">
                          <a:latin typeface="+mn-lt"/>
                          <a:cs typeface="Arial" panose="020B0604020202020204" pitchFamily="34" charset="0"/>
                        </a:rPr>
                        <a:t>Milk</a:t>
                      </a: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18866968"/>
                  </a:ext>
                </a:extLst>
              </a:tr>
              <a:tr h="1222311">
                <a:tc>
                  <a:txBody>
                    <a:bodyPr/>
                    <a:lstStyle/>
                    <a:p>
                      <a:r>
                        <a:rPr lang="en-US" sz="1200" spc="0" dirty="0">
                          <a:latin typeface="+mn-lt"/>
                          <a:cs typeface="Arial" panose="020B0604020202020204" pitchFamily="34" charset="0"/>
                        </a:rPr>
                        <a:t>5</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Cereal</a:t>
                      </a:r>
                    </a:p>
                    <a:p>
                      <a:r>
                        <a:rPr lang="en-US" sz="1200" spc="0" dirty="0" smtClean="0">
                          <a:latin typeface="+mn-lt"/>
                          <a:cs typeface="Arial" panose="020B0604020202020204" pitchFamily="34" charset="0"/>
                        </a:rPr>
                        <a:t>Toast</a:t>
                      </a:r>
                    </a:p>
                    <a:p>
                      <a:r>
                        <a:rPr lang="en-US" sz="1200" spc="0" dirty="0" smtClean="0">
                          <a:latin typeface="+mn-lt"/>
                          <a:cs typeface="Arial" panose="020B0604020202020204" pitchFamily="34" charset="0"/>
                        </a:rPr>
                        <a:t>String</a:t>
                      </a:r>
                      <a:r>
                        <a:rPr lang="en-US" sz="1200" spc="0" baseline="0" dirty="0" smtClean="0">
                          <a:latin typeface="+mn-lt"/>
                          <a:cs typeface="Arial" panose="020B0604020202020204" pitchFamily="34" charset="0"/>
                        </a:rPr>
                        <a:t> Cheese</a:t>
                      </a:r>
                    </a:p>
                    <a:p>
                      <a:r>
                        <a:rPr lang="en-US" sz="1200" spc="0" baseline="0" dirty="0" smtClean="0">
                          <a:latin typeface="+mn-lt"/>
                          <a:cs typeface="Arial" panose="020B0604020202020204" pitchFamily="34" charset="0"/>
                        </a:rPr>
                        <a:t>Milk</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6</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Pancake Sausage Stick</a:t>
                      </a:r>
                    </a:p>
                    <a:p>
                      <a:r>
                        <a:rPr lang="en-US" sz="1200" spc="0" dirty="0" smtClean="0">
                          <a:latin typeface="+mn-lt"/>
                          <a:cs typeface="Arial" panose="020B0604020202020204" pitchFamily="34" charset="0"/>
                        </a:rPr>
                        <a:t>Milk</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Cereal</a:t>
                      </a:r>
                    </a:p>
                    <a:p>
                      <a:r>
                        <a:rPr lang="en-US" sz="1200" spc="0" dirty="0" smtClean="0">
                          <a:latin typeface="+mn-lt"/>
                          <a:cs typeface="Arial" panose="020B0604020202020204" pitchFamily="34" charset="0"/>
                        </a:rPr>
                        <a:t>Toast</a:t>
                      </a:r>
                    </a:p>
                    <a:p>
                      <a:r>
                        <a:rPr lang="en-US" sz="1200" spc="0" dirty="0" smtClean="0">
                          <a:latin typeface="+mn-lt"/>
                          <a:cs typeface="Arial" panose="020B0604020202020204" pitchFamily="34" charset="0"/>
                        </a:rPr>
                        <a:t>String</a:t>
                      </a:r>
                      <a:r>
                        <a:rPr lang="en-US" sz="1200" spc="0" baseline="0" dirty="0" smtClean="0">
                          <a:latin typeface="+mn-lt"/>
                          <a:cs typeface="Arial" panose="020B0604020202020204" pitchFamily="34" charset="0"/>
                        </a:rPr>
                        <a:t> Cheese</a:t>
                      </a:r>
                    </a:p>
                    <a:p>
                      <a:r>
                        <a:rPr lang="en-US" sz="1200" spc="0" baseline="0" dirty="0" smtClean="0">
                          <a:latin typeface="+mn-lt"/>
                          <a:cs typeface="Arial" panose="020B0604020202020204" pitchFamily="34" charset="0"/>
                        </a:rPr>
                        <a:t>Milk</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8</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Apple </a:t>
                      </a:r>
                      <a:r>
                        <a:rPr lang="en-US" sz="1200" spc="0" dirty="0" err="1" smtClean="0">
                          <a:latin typeface="+mn-lt"/>
                          <a:cs typeface="Arial" panose="020B0604020202020204" pitchFamily="34" charset="0"/>
                        </a:rPr>
                        <a:t>Frudel</a:t>
                      </a:r>
                      <a:endParaRPr lang="en-US" sz="1200" spc="0" dirty="0" smtClean="0">
                        <a:latin typeface="+mn-lt"/>
                        <a:cs typeface="Arial" panose="020B0604020202020204" pitchFamily="34" charset="0"/>
                      </a:endParaRPr>
                    </a:p>
                    <a:p>
                      <a:r>
                        <a:rPr lang="en-US" sz="1200" spc="0" dirty="0" smtClean="0">
                          <a:latin typeface="+mn-lt"/>
                          <a:cs typeface="Arial" panose="020B0604020202020204" pitchFamily="34" charset="0"/>
                        </a:rPr>
                        <a:t>Yogurt</a:t>
                      </a:r>
                    </a:p>
                    <a:p>
                      <a:r>
                        <a:rPr lang="en-US" sz="1200" spc="0" dirty="0" smtClean="0">
                          <a:latin typeface="+mn-lt"/>
                          <a:cs typeface="Arial" panose="020B0604020202020204" pitchFamily="34" charset="0"/>
                        </a:rPr>
                        <a:t>Milk</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9</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Sausage</a:t>
                      </a:r>
                    </a:p>
                    <a:p>
                      <a:r>
                        <a:rPr lang="en-US" sz="1200" spc="0" dirty="0" smtClean="0">
                          <a:latin typeface="+mn-lt"/>
                          <a:cs typeface="Arial" panose="020B0604020202020204" pitchFamily="34" charset="0"/>
                        </a:rPr>
                        <a:t>Biscuit, Gravy</a:t>
                      </a:r>
                    </a:p>
                    <a:p>
                      <a:r>
                        <a:rPr lang="en-US" sz="1200" spc="0" dirty="0" smtClean="0">
                          <a:latin typeface="+mn-lt"/>
                          <a:cs typeface="Arial" panose="020B0604020202020204" pitchFamily="34" charset="0"/>
                        </a:rPr>
                        <a:t>Milk</a:t>
                      </a: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64727438"/>
                  </a:ext>
                </a:extLst>
              </a:tr>
              <a:tr h="1212979">
                <a:tc>
                  <a:txBody>
                    <a:bodyPr/>
                    <a:lstStyle/>
                    <a:p>
                      <a:r>
                        <a:rPr lang="en-US" sz="1200" spc="0" dirty="0">
                          <a:latin typeface="+mn-lt"/>
                          <a:cs typeface="Arial" panose="020B0604020202020204" pitchFamily="34" charset="0"/>
                        </a:rPr>
                        <a:t>12</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Cereal</a:t>
                      </a:r>
                    </a:p>
                    <a:p>
                      <a:r>
                        <a:rPr lang="en-US" sz="1200" spc="0" dirty="0" smtClean="0">
                          <a:latin typeface="+mn-lt"/>
                          <a:cs typeface="Arial" panose="020B0604020202020204" pitchFamily="34" charset="0"/>
                        </a:rPr>
                        <a:t>Toast</a:t>
                      </a:r>
                    </a:p>
                    <a:p>
                      <a:r>
                        <a:rPr lang="en-US" sz="1200" spc="0" dirty="0" smtClean="0">
                          <a:latin typeface="+mn-lt"/>
                          <a:cs typeface="Arial" panose="020B0604020202020204" pitchFamily="34" charset="0"/>
                        </a:rPr>
                        <a:t>String</a:t>
                      </a:r>
                      <a:r>
                        <a:rPr lang="en-US" sz="1200" spc="0" baseline="0" dirty="0" smtClean="0">
                          <a:latin typeface="+mn-lt"/>
                          <a:cs typeface="Arial" panose="020B0604020202020204" pitchFamily="34" charset="0"/>
                        </a:rPr>
                        <a:t> Cheese</a:t>
                      </a:r>
                    </a:p>
                    <a:p>
                      <a:r>
                        <a:rPr lang="en-US" sz="1200" spc="0" baseline="0" dirty="0" smtClean="0">
                          <a:latin typeface="+mn-lt"/>
                          <a:cs typeface="Arial" panose="020B0604020202020204" pitchFamily="34" charset="0"/>
                        </a:rPr>
                        <a:t>Milk</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13</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Pancake</a:t>
                      </a:r>
                    </a:p>
                    <a:p>
                      <a:r>
                        <a:rPr lang="en-US" sz="1200" spc="0" dirty="0" smtClean="0">
                          <a:latin typeface="+mn-lt"/>
                          <a:cs typeface="Arial" panose="020B0604020202020204" pitchFamily="34" charset="0"/>
                        </a:rPr>
                        <a:t>Bacon</a:t>
                      </a:r>
                    </a:p>
                    <a:p>
                      <a:r>
                        <a:rPr lang="en-US" sz="1200" spc="0" dirty="0" smtClean="0">
                          <a:latin typeface="+mn-lt"/>
                          <a:cs typeface="Arial" panose="020B0604020202020204" pitchFamily="34" charset="0"/>
                        </a:rPr>
                        <a:t>Milk</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14</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Cereal</a:t>
                      </a:r>
                    </a:p>
                    <a:p>
                      <a:r>
                        <a:rPr lang="en-US" sz="1200" spc="0" dirty="0" smtClean="0">
                          <a:latin typeface="+mn-lt"/>
                          <a:cs typeface="Arial" panose="020B0604020202020204" pitchFamily="34" charset="0"/>
                        </a:rPr>
                        <a:t>Toast</a:t>
                      </a:r>
                    </a:p>
                    <a:p>
                      <a:r>
                        <a:rPr lang="en-US" sz="1200" spc="0" dirty="0" smtClean="0">
                          <a:latin typeface="+mn-lt"/>
                          <a:cs typeface="Arial" panose="020B0604020202020204" pitchFamily="34" charset="0"/>
                        </a:rPr>
                        <a:t>String</a:t>
                      </a:r>
                      <a:r>
                        <a:rPr lang="en-US" sz="1200" spc="0" baseline="0" dirty="0" smtClean="0">
                          <a:latin typeface="+mn-lt"/>
                          <a:cs typeface="Arial" panose="020B0604020202020204" pitchFamily="34" charset="0"/>
                        </a:rPr>
                        <a:t> Cheese</a:t>
                      </a:r>
                    </a:p>
                    <a:p>
                      <a:r>
                        <a:rPr lang="en-US" sz="1200" spc="0" baseline="0" dirty="0" smtClean="0">
                          <a:latin typeface="+mn-lt"/>
                          <a:cs typeface="Arial" panose="020B0604020202020204" pitchFamily="34" charset="0"/>
                        </a:rPr>
                        <a:t>Milk</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15</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Cinnamon Roll</a:t>
                      </a:r>
                    </a:p>
                    <a:p>
                      <a:r>
                        <a:rPr lang="en-US" sz="1200" spc="0" dirty="0" smtClean="0">
                          <a:latin typeface="+mn-lt"/>
                          <a:cs typeface="Arial" panose="020B0604020202020204" pitchFamily="34" charset="0"/>
                        </a:rPr>
                        <a:t>Yogurt</a:t>
                      </a:r>
                    </a:p>
                    <a:p>
                      <a:r>
                        <a:rPr lang="en-US" sz="1200" spc="0" dirty="0" smtClean="0">
                          <a:latin typeface="+mn-lt"/>
                          <a:cs typeface="Arial" panose="020B0604020202020204" pitchFamily="34" charset="0"/>
                        </a:rPr>
                        <a:t>Milk</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16</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Sausage</a:t>
                      </a:r>
                    </a:p>
                    <a:p>
                      <a:r>
                        <a:rPr lang="en-US" sz="1200" spc="0" dirty="0" smtClean="0">
                          <a:latin typeface="+mn-lt"/>
                          <a:cs typeface="Arial" panose="020B0604020202020204" pitchFamily="34" charset="0"/>
                        </a:rPr>
                        <a:t>Biscuit, Gravy</a:t>
                      </a:r>
                    </a:p>
                    <a:p>
                      <a:r>
                        <a:rPr lang="en-US" sz="1200" spc="0" dirty="0" smtClean="0">
                          <a:latin typeface="+mn-lt"/>
                          <a:cs typeface="Arial" panose="020B0604020202020204" pitchFamily="34" charset="0"/>
                        </a:rPr>
                        <a:t>Milk</a:t>
                      </a: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05803392"/>
                  </a:ext>
                </a:extLst>
              </a:tr>
              <a:tr h="1223493">
                <a:tc>
                  <a:txBody>
                    <a:bodyPr/>
                    <a:lstStyle/>
                    <a:p>
                      <a:r>
                        <a:rPr lang="en-US" sz="1200" spc="0" dirty="0">
                          <a:latin typeface="+mn-lt"/>
                          <a:cs typeface="Arial" panose="020B0604020202020204" pitchFamily="34" charset="0"/>
                        </a:rPr>
                        <a:t>19</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Cereal</a:t>
                      </a:r>
                    </a:p>
                    <a:p>
                      <a:r>
                        <a:rPr lang="en-US" sz="1200" spc="0" dirty="0" smtClean="0">
                          <a:latin typeface="+mn-lt"/>
                          <a:cs typeface="Arial" panose="020B0604020202020204" pitchFamily="34" charset="0"/>
                        </a:rPr>
                        <a:t>Toast</a:t>
                      </a:r>
                    </a:p>
                    <a:p>
                      <a:r>
                        <a:rPr lang="en-US" sz="1200" spc="0" dirty="0" smtClean="0">
                          <a:latin typeface="+mn-lt"/>
                          <a:cs typeface="Arial" panose="020B0604020202020204" pitchFamily="34" charset="0"/>
                        </a:rPr>
                        <a:t>String</a:t>
                      </a:r>
                      <a:r>
                        <a:rPr lang="en-US" sz="1200" spc="0" baseline="0" dirty="0" smtClean="0">
                          <a:latin typeface="+mn-lt"/>
                          <a:cs typeface="Arial" panose="020B0604020202020204" pitchFamily="34" charset="0"/>
                        </a:rPr>
                        <a:t> Cheese</a:t>
                      </a:r>
                    </a:p>
                    <a:p>
                      <a:r>
                        <a:rPr lang="en-US" sz="1200" spc="0" baseline="0" dirty="0" smtClean="0">
                          <a:latin typeface="+mn-lt"/>
                          <a:cs typeface="Arial" panose="020B0604020202020204" pitchFamily="34" charset="0"/>
                        </a:rPr>
                        <a:t>Milk</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20</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Juice</a:t>
                      </a:r>
                    </a:p>
                    <a:p>
                      <a:r>
                        <a:rPr lang="en-US" sz="1200" spc="0" dirty="0" smtClean="0">
                          <a:latin typeface="+mn-lt"/>
                          <a:cs typeface="Arial" panose="020B0604020202020204" pitchFamily="34" charset="0"/>
                        </a:rPr>
                        <a:t>Pancake </a:t>
                      </a:r>
                    </a:p>
                    <a:p>
                      <a:r>
                        <a:rPr lang="en-US" sz="1200" spc="0" dirty="0" smtClean="0">
                          <a:latin typeface="+mn-lt"/>
                          <a:cs typeface="Arial" panose="020B0604020202020204" pitchFamily="34" charset="0"/>
                        </a:rPr>
                        <a:t>Bacon</a:t>
                      </a:r>
                    </a:p>
                    <a:p>
                      <a:r>
                        <a:rPr lang="en-US" sz="1200" spc="0" dirty="0" smtClean="0">
                          <a:latin typeface="+mn-lt"/>
                          <a:cs typeface="Arial" panose="020B0604020202020204" pitchFamily="34" charset="0"/>
                        </a:rPr>
                        <a:t>Milk</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21</a:t>
                      </a:r>
                      <a:r>
                        <a:rPr lang="en-US" sz="1200" spc="0" baseline="30000" dirty="0" smtClean="0">
                          <a:latin typeface="+mn-lt"/>
                          <a:cs typeface="Arial" panose="020B0604020202020204" pitchFamily="34" charset="0"/>
                        </a:rPr>
                        <a:t>ST</a:t>
                      </a:r>
                      <a:r>
                        <a:rPr lang="en-US" sz="1200" spc="0" dirty="0" smtClean="0">
                          <a:latin typeface="+mn-lt"/>
                          <a:cs typeface="Arial" panose="020B0604020202020204" pitchFamily="34" charset="0"/>
                        </a:rPr>
                        <a:t> Juice</a:t>
                      </a:r>
                    </a:p>
                    <a:p>
                      <a:r>
                        <a:rPr lang="en-US" sz="1200" spc="0" dirty="0" smtClean="0">
                          <a:latin typeface="+mn-lt"/>
                          <a:cs typeface="Arial" panose="020B0604020202020204" pitchFamily="34" charset="0"/>
                        </a:rPr>
                        <a:t>Cereal</a:t>
                      </a:r>
                    </a:p>
                    <a:p>
                      <a:r>
                        <a:rPr lang="en-US" sz="1200" spc="0" dirty="0" smtClean="0">
                          <a:latin typeface="+mn-lt"/>
                          <a:cs typeface="Arial" panose="020B0604020202020204" pitchFamily="34" charset="0"/>
                        </a:rPr>
                        <a:t>Toast</a:t>
                      </a:r>
                    </a:p>
                    <a:p>
                      <a:r>
                        <a:rPr lang="en-US" sz="1200" spc="0" dirty="0" smtClean="0">
                          <a:latin typeface="+mn-lt"/>
                          <a:cs typeface="Arial" panose="020B0604020202020204" pitchFamily="34" charset="0"/>
                        </a:rPr>
                        <a:t>String</a:t>
                      </a:r>
                      <a:r>
                        <a:rPr lang="en-US" sz="1200" spc="0" baseline="0" dirty="0" smtClean="0">
                          <a:latin typeface="+mn-lt"/>
                          <a:cs typeface="Arial" panose="020B0604020202020204" pitchFamily="34" charset="0"/>
                        </a:rPr>
                        <a:t> Cheese</a:t>
                      </a:r>
                    </a:p>
                    <a:p>
                      <a:r>
                        <a:rPr lang="en-US" sz="1200" spc="0" baseline="0" dirty="0" smtClean="0">
                          <a:latin typeface="+mn-lt"/>
                          <a:cs typeface="Arial" panose="020B0604020202020204" pitchFamily="34" charset="0"/>
                        </a:rPr>
                        <a:t>Milk</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22</a:t>
                      </a:r>
                      <a:r>
                        <a:rPr lang="en-US" sz="1200" spc="0" baseline="30000" dirty="0">
                          <a:latin typeface="+mn-lt"/>
                          <a:cs typeface="Arial" panose="020B0604020202020204" pitchFamily="34" charset="0"/>
                        </a:rPr>
                        <a:t>ND</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No School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23</a:t>
                      </a:r>
                      <a:r>
                        <a:rPr lang="en-US" sz="1200" spc="0" baseline="30000" dirty="0">
                          <a:latin typeface="+mn-lt"/>
                          <a:cs typeface="Arial" panose="020B0604020202020204" pitchFamily="34" charset="0"/>
                        </a:rPr>
                        <a:t>RD</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No School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0178053"/>
                  </a:ext>
                </a:extLst>
              </a:tr>
              <a:tr h="1094704">
                <a:tc>
                  <a:txBody>
                    <a:bodyPr/>
                    <a:lstStyle/>
                    <a:p>
                      <a:r>
                        <a:rPr lang="en-US" sz="1200" spc="0" dirty="0">
                          <a:latin typeface="+mn-lt"/>
                          <a:cs typeface="Arial" panose="020B0604020202020204" pitchFamily="34" charset="0"/>
                        </a:rPr>
                        <a:t>26</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No School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No School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28</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No School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29</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No School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30</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spc="0" dirty="0" smtClean="0">
                          <a:latin typeface="+mn-lt"/>
                          <a:cs typeface="Arial" panose="020B0604020202020204" pitchFamily="34" charset="0"/>
                        </a:rPr>
                        <a:t>No School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74260729"/>
                  </a:ext>
                </a:extLst>
              </a:tr>
            </a:tbl>
          </a:graphicData>
        </a:graphic>
      </p:graphicFrame>
      <p:sp>
        <p:nvSpPr>
          <p:cNvPr id="6" name="TextBox 5">
            <a:extLst>
              <a:ext uri="{FF2B5EF4-FFF2-40B4-BE49-F238E27FC236}">
                <a16:creationId xmlns:a16="http://schemas.microsoft.com/office/drawing/2014/main" id="{343E1B35-2296-B997-8F52-0D312280FEE9}"/>
              </a:ext>
            </a:extLst>
          </p:cNvPr>
          <p:cNvSpPr txBox="1"/>
          <p:nvPr/>
        </p:nvSpPr>
        <p:spPr>
          <a:xfrm>
            <a:off x="8475294" y="1012928"/>
            <a:ext cx="1488086" cy="276999"/>
          </a:xfrm>
          <a:prstGeom prst="rect">
            <a:avLst/>
          </a:prstGeom>
          <a:noFill/>
        </p:spPr>
        <p:txBody>
          <a:bodyPr wrap="square" rtlCol="0">
            <a:spAutoFit/>
          </a:bodyPr>
          <a:lstStyle/>
          <a:p>
            <a:pPr algn="ctr"/>
            <a:r>
              <a:rPr lang="en-US" sz="1200" b="1" dirty="0">
                <a:ln w="28575">
                  <a:noFill/>
                </a:ln>
                <a:solidFill>
                  <a:schemeClr val="bg1"/>
                </a:solidFill>
                <a:latin typeface="Arial" panose="020B0604020202020204" pitchFamily="34" charset="0"/>
                <a:cs typeface="Arial" panose="020B0604020202020204" pitchFamily="34" charset="0"/>
              </a:rPr>
              <a:t>GEAR UP FOR</a:t>
            </a:r>
          </a:p>
        </p:txBody>
      </p:sp>
      <p:sp>
        <p:nvSpPr>
          <p:cNvPr id="7" name="TextBox 6">
            <a:extLst>
              <a:ext uri="{FF2B5EF4-FFF2-40B4-BE49-F238E27FC236}">
                <a16:creationId xmlns:a16="http://schemas.microsoft.com/office/drawing/2014/main" id="{0AFB1E75-FE91-21B7-B06E-F598939D5155}"/>
              </a:ext>
            </a:extLst>
          </p:cNvPr>
          <p:cNvSpPr txBox="1"/>
          <p:nvPr/>
        </p:nvSpPr>
        <p:spPr>
          <a:xfrm>
            <a:off x="8384148" y="1171803"/>
            <a:ext cx="1919532" cy="492443"/>
          </a:xfrm>
          <a:prstGeom prst="rect">
            <a:avLst/>
          </a:prstGeom>
          <a:noFill/>
        </p:spPr>
        <p:txBody>
          <a:bodyPr wrap="square" rtlCol="0">
            <a:spAutoFit/>
          </a:bodyPr>
          <a:lstStyle/>
          <a:p>
            <a:r>
              <a:rPr lang="en-US" sz="2600" spc="-300" dirty="0">
                <a:ln w="28575">
                  <a:solidFill>
                    <a:srgbClr val="DA4631"/>
                  </a:solidFill>
                </a:ln>
                <a:solidFill>
                  <a:schemeClr val="bg1"/>
                </a:solidFill>
                <a:latin typeface="Arial Black" panose="020B0604020202020204" pitchFamily="34" charset="0"/>
                <a:cs typeface="Arial Black" panose="020B0604020202020204" pitchFamily="34" charset="0"/>
              </a:rPr>
              <a:t>THEATER</a:t>
            </a:r>
            <a:endParaRPr lang="en-US" sz="2600" spc="-300" dirty="0">
              <a:ln w="28575">
                <a:solidFill>
                  <a:srgbClr val="DA4631"/>
                </a:solidFill>
              </a:ln>
              <a:solidFill>
                <a:schemeClr val="bg1"/>
              </a:solidFill>
            </a:endParaRPr>
          </a:p>
        </p:txBody>
      </p:sp>
      <p:sp>
        <p:nvSpPr>
          <p:cNvPr id="2" name="Date Placeholder 1">
            <a:extLst>
              <a:ext uri="{FF2B5EF4-FFF2-40B4-BE49-F238E27FC236}">
                <a16:creationId xmlns:a16="http://schemas.microsoft.com/office/drawing/2014/main" id="{CD0AEF04-79DD-9B58-C287-86A4BA60B686}"/>
              </a:ext>
            </a:extLst>
          </p:cNvPr>
          <p:cNvSpPr>
            <a:spLocks noGrp="1"/>
          </p:cNvSpPr>
          <p:nvPr>
            <p:ph type="dt" sz="half" idx="2"/>
          </p:nvPr>
        </p:nvSpPr>
        <p:spPr/>
        <p:txBody>
          <a:bodyPr/>
          <a:lstStyle/>
          <a:p>
            <a:pPr algn="r"/>
            <a:r>
              <a:rPr lang="en-US" dirty="0"/>
              <a:t>Updated 12/1/2022</a:t>
            </a:r>
          </a:p>
          <a:p>
            <a:pPr algn="r"/>
            <a:r>
              <a:rPr lang="en-US" dirty="0" err="1"/>
              <a:t>www.SquareMeals.org</a:t>
            </a:r>
            <a:endParaRPr lang="en-US" dirty="0"/>
          </a:p>
        </p:txBody>
      </p:sp>
    </p:spTree>
    <p:extLst>
      <p:ext uri="{BB962C8B-B14F-4D97-AF65-F5344CB8AC3E}">
        <p14:creationId xmlns:p14="http://schemas.microsoft.com/office/powerpoint/2010/main" val="12690742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2014</TotalTime>
  <Words>146</Words>
  <Application>Microsoft Office PowerPoint</Application>
  <PresentationFormat>Custom</PresentationFormat>
  <Paragraphs>87</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DEC MENU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Cindy Brown</cp:lastModifiedBy>
  <cp:revision>203</cp:revision>
  <dcterms:created xsi:type="dcterms:W3CDTF">2018-01-29T19:14:57Z</dcterms:created>
  <dcterms:modified xsi:type="dcterms:W3CDTF">2022-11-29T18:45:14Z</dcterms:modified>
</cp:coreProperties>
</file>